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47BB-7DAB-47FB-B126-3DC8767B3917}" type="datetimeFigureOut">
              <a:rPr lang="th-TH" smtClean="0"/>
              <a:t>26/07/58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C790C-A941-4233-B258-B426131B01D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5725" y="142852"/>
          <a:ext cx="9001157" cy="6346925"/>
        </p:xfrm>
        <a:graphic>
          <a:graphicData uri="http://schemas.openxmlformats.org/drawingml/2006/table">
            <a:tbl>
              <a:tblPr/>
              <a:tblGrid>
                <a:gridCol w="719727"/>
                <a:gridCol w="1949642"/>
                <a:gridCol w="701508"/>
                <a:gridCol w="704544"/>
                <a:gridCol w="704544"/>
                <a:gridCol w="701508"/>
                <a:gridCol w="704544"/>
                <a:gridCol w="704544"/>
                <a:gridCol w="701508"/>
                <a:gridCol w="704544"/>
                <a:gridCol w="704544"/>
              </a:tblGrid>
              <a:tr h="183453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สรุปผลสำรวจความพึงพอใจของผู้รับบริการและความเชื่อมั่นต่อคุณภาพการให้บริการ    ประจำปีงบประมาณ 2558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3453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สำนักงานตรวจบัญชีสหกรณ์ที่ 9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94">
                <a:tc gridSpan="8">
                  <a:txBody>
                    <a:bodyPr/>
                    <a:lstStyle/>
                    <a:p>
                      <a:pPr algn="l" fontAlgn="b"/>
                      <a:r>
                        <a:rPr lang="th-TH" sz="1200" b="1" i="0" u="sng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ตัวชี้วัดที่ 6  (สตท.9) : ร้อยละเฉลี่ยของระดับความพึงพอใจของผู้รับบริการ  (งานตรวจสอบบัญชีสหกรณ์ / งานให้บริการโปรแกรมคอมพิวเตอร์)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200" b="1" i="0" u="sng" strike="noStrike">
                          <a:solidFill>
                            <a:srgbClr val="C00000"/>
                          </a:solidFill>
                          <a:latin typeface="TH SarabunPSK"/>
                        </a:rPr>
                        <a:t>ตัวชี้วัดที่ 7.1  (สตส) : ร้อยละเฉลี่ยของระดับความพึงพอใจของผู้รับบริการงานให้บริการโปรแกรมคอมพิวเตอร์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497">
                <a:tc gridSpan="7">
                  <a:txBody>
                    <a:bodyPr/>
                    <a:lstStyle/>
                    <a:p>
                      <a:pPr algn="l" fontAlgn="b"/>
                      <a:r>
                        <a:rPr lang="th-TH" sz="1200" b="1" i="0" u="sng" strike="noStrike">
                          <a:solidFill>
                            <a:srgbClr val="C00000"/>
                          </a:solidFill>
                          <a:latin typeface="TH SarabunPSK"/>
                        </a:rPr>
                        <a:t>ตัวชี้วัดที่ 7.2  (สตส) : ร้อยละเฉลี่ยของระดับความพึงพอใจของผู้รับบริการงานตรวจสอบบัญชีสหกรณ์ (ภาครัฐ , ภาคเอกชน)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>
                        <a:latin typeface="TH SarabunPSK"/>
                      </a:endParaRP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i="0" u="sng" strike="noStrike">
                          <a:solidFill>
                            <a:srgbClr val="C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สตส.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งานสอบบัญชีภาครัฐ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งานสอบบัญชีภาคเอกชน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งานบริการโปรแกรมคอมพิวเตอร์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951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ค่าเฉลี่ย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ร้อยละ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ค่าคะแนนตามคำรับรองฯ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ค่าเฉลี่ย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ร้อยละ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ค่าคะแนนตามคำรับรองฯ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ค่าเฉลี่ย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ร้อยละ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ค่าคะแนนตามคำรับรองฯ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ตรัง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 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4.61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92.27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87.78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90.31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91.53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87.05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91.04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91.90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87.42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90.68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นราธิวาส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4.85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97.06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88.61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89.33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4.64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92.73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86.36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4.66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93.18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94.90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87.49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91.26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ปัตตานี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4.79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95.76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87.96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89.33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4.79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95.82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90.45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91.21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95.79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89.21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90.27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พัทลุง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87.75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4.25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88.00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87.73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4.26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85.23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87.77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87.74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85.12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87.89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ยะลา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4.88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97.56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86.48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90.30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4.89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97.83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4.24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84.77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87.93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97.70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85.63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89.12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สงขลา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4.64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92.78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86.00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90.85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4.50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89.97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4.20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84.00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89.37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91.38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90.11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สตูล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89.48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87.78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86.85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89.17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4.45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89.09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4.33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latin typeface="TH SarabunPSK"/>
                        </a:rPr>
                        <a:t>86.69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89.33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88.44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86.77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สรุป สตท.9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ความพึงพอใจ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4.58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91.70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4.34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86.80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89.48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4.53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90.55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4.30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86.03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4.47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89.46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สรุปความพึงพอใจ + ความเชื่อมั่น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91.13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86.41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FF"/>
                          </a:solidFill>
                          <a:latin typeface="TH SarabunPSK"/>
                        </a:rPr>
                        <a:t>89.47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FF"/>
                          </a:solidFill>
                          <a:latin typeface="TH SarabunPSK"/>
                        </a:rPr>
                        <a:t>5.00</a:t>
                      </a:r>
                    </a:p>
                  </a:txBody>
                  <a:tcPr marL="4375" marR="4375" marT="4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71472" y="331448"/>
          <a:ext cx="7500990" cy="2311734"/>
        </p:xfrm>
        <a:graphic>
          <a:graphicData uri="http://schemas.openxmlformats.org/drawingml/2006/table">
            <a:tbl>
              <a:tblPr/>
              <a:tblGrid>
                <a:gridCol w="587387"/>
                <a:gridCol w="2089741"/>
                <a:gridCol w="847192"/>
                <a:gridCol w="768122"/>
                <a:gridCol w="892375"/>
                <a:gridCol w="892375"/>
                <a:gridCol w="1423798"/>
              </a:tblGrid>
              <a:tr h="142876">
                <a:tc>
                  <a:txBody>
                    <a:bodyPr/>
                    <a:lstStyle/>
                    <a:p>
                      <a:pPr algn="l" fontAlgn="b"/>
                      <a:endParaRPr lang="th-TH" sz="12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สำนักงานตรวจบัญชีสหกรณ์ที่ 9 ดำเนินการรวบรวมการสำรวจความพึงพอใจและความเชื่อมั่นต่อ</a:t>
                      </a:r>
                      <a:r>
                        <a:rPr lang="th-TH" sz="12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คุณภาพการให้บริการทั้ง 2 งานบริการ  โดยสรุปผลในภาพรวมได้ ดังนี้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15360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0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งานบริการ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ขนาดกลุ่มตัวอย่าง (</a:t>
                      </a:r>
                      <a:r>
                        <a:rPr lang="en-US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ระดับความพึงพอใจ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@ งานตรวจสอบบัญชีสหกรณ์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- ผู้สอบบัญชีภาครัฐ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- ผู้สอบบัญชีภาคเอกชน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86.41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@ งานบริการโปรแกรมระบบบัญชีคอมพิวเตอร์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93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85720" y="2857496"/>
          <a:ext cx="8501122" cy="3606974"/>
        </p:xfrm>
        <a:graphic>
          <a:graphicData uri="http://schemas.openxmlformats.org/drawingml/2006/table">
            <a:tbl>
              <a:tblPr/>
              <a:tblGrid>
                <a:gridCol w="2260616"/>
                <a:gridCol w="25400"/>
                <a:gridCol w="571504"/>
                <a:gridCol w="568345"/>
                <a:gridCol w="1003291"/>
                <a:gridCol w="306273"/>
                <a:gridCol w="122355"/>
                <a:gridCol w="529665"/>
                <a:gridCol w="1113409"/>
                <a:gridCol w="193393"/>
                <a:gridCol w="306673"/>
                <a:gridCol w="345347"/>
                <a:gridCol w="297595"/>
                <a:gridCol w="857256"/>
              </a:tblGrid>
              <a:tr h="184018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สรุประดับความพึงพอใจ/ความเชื่อมั่น        จำแนกตาม  </a:t>
                      </a:r>
                      <a:r>
                        <a:rPr lang="th-TH" sz="1000" b="1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สตส.</a:t>
                      </a:r>
                      <a:endParaRPr lang="th-TH" sz="10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0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สตส.</a:t>
                      </a:r>
                      <a:endParaRPr lang="th-TH" sz="10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งานสอบบัญชีภาครัฐ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งานสอบบัญชีภาคเอกชน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งานบริการโปรแกรมคอมพิวเตอร์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4391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</a:t>
                      </a:r>
                      <a:r>
                        <a:rPr lang="en-US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คะแนนตามคำรับรอง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</a:t>
                      </a:r>
                      <a:r>
                        <a:rPr lang="en-US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คะแนนตามคำรับรอง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</a:t>
                      </a:r>
                      <a:r>
                        <a:rPr lang="en-US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คะแนนตามคำรับรอง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00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สำนักงานตรวจบัญชีสหกรณ์ตรัง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สำนักงานตรวจบัญชีสหกรณ์นราธิวาส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สำนักงานตรวจบัญชีสหกรณ์ปัตตานี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27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สำนักงานตรวจบัญชีสหกรณ์พัทลุง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27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สำนักงานตรวจบัญชีสหกรณ์ยะลา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16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สำนักงานตรวจบัญชีสหกรณ์สงขลา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27">
                <a:tc>
                  <a:txBody>
                    <a:bodyPr/>
                    <a:lstStyle/>
                    <a:p>
                      <a:pPr algn="l" fontAlgn="b"/>
                      <a:endParaRPr lang="th-TH" sz="10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b"/>
                      <a:r>
                        <a:rPr lang="th-TH" sz="1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</a:t>
                      </a:r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ตรวจบัญชีสหกรณ์สตูล</a:t>
                      </a:r>
                      <a:endParaRPr lang="th-TH" sz="8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86.77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27"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สำนักงานตรวจบัญชีสหกรณ์ที่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86.41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636</Words>
  <Application>Microsoft Office PowerPoint</Application>
  <PresentationFormat>นำเสนอทางหน้าจอ (4:3)</PresentationFormat>
  <Paragraphs>412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uraiwan</dc:creator>
  <cp:lastModifiedBy>uraiwan</cp:lastModifiedBy>
  <cp:revision>3</cp:revision>
  <dcterms:created xsi:type="dcterms:W3CDTF">2015-07-26T10:08:54Z</dcterms:created>
  <dcterms:modified xsi:type="dcterms:W3CDTF">2015-07-26T10:17:48Z</dcterms:modified>
</cp:coreProperties>
</file>